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8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1DC7-DBA0-413F-8FA9-7034BDAA2B7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8FB-380B-413D-A591-874AB32F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4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1DC7-DBA0-413F-8FA9-7034BDAA2B7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8FB-380B-413D-A591-874AB32F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8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1DC7-DBA0-413F-8FA9-7034BDAA2B7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8FB-380B-413D-A591-874AB32F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1DC7-DBA0-413F-8FA9-7034BDAA2B7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8FB-380B-413D-A591-874AB32F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8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1DC7-DBA0-413F-8FA9-7034BDAA2B7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8FB-380B-413D-A591-874AB32F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0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1DC7-DBA0-413F-8FA9-7034BDAA2B7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8FB-380B-413D-A591-874AB32F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2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1DC7-DBA0-413F-8FA9-7034BDAA2B7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8FB-380B-413D-A591-874AB32F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1DC7-DBA0-413F-8FA9-7034BDAA2B7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8FB-380B-413D-A591-874AB32F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4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1DC7-DBA0-413F-8FA9-7034BDAA2B7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8FB-380B-413D-A591-874AB32F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1DC7-DBA0-413F-8FA9-7034BDAA2B7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8FB-380B-413D-A591-874AB32F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7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1DC7-DBA0-413F-8FA9-7034BDAA2B7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A8FB-380B-413D-A591-874AB32F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E1DC7-DBA0-413F-8FA9-7034BDAA2B76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CA8FB-380B-413D-A591-874AB32F1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2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skin </a:t>
            </a:r>
            <a:r>
              <a:rPr lang="en-US" dirty="0" err="1" smtClean="0"/>
              <a:t>im</a:t>
            </a:r>
            <a:r>
              <a:rPr lang="en-US" dirty="0" smtClean="0"/>
              <a:t> 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Sharon G. Flake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63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novel is similar to diary of a wimpy kid because they both get bullied in some type of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62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impactful signpost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Contrast contradiction Maleeka is getting bullied the other kids are not, Maleek</a:t>
            </a:r>
            <a:r>
              <a:rPr lang="en-US" dirty="0"/>
              <a:t>a</a:t>
            </a:r>
            <a:r>
              <a:rPr lang="en-US" dirty="0" smtClean="0"/>
              <a:t> is dark they are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25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Maleeka really doesn’t care no more when people make fun of 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04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Maleeka is a really dark African American that gets bullied because of her skin color. Also there's this boy called john-john that’s the person that is the character that’s the antagonists of the whole story. A reason why he is the antagonists is because he is the one that bothers/bullies Maleeka of her skin color. Also another fact that Maleeka is very shy and nerves in the beginning of the story but later in the story it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93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hic Organizers - Fundamentals of Sto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502"/>
            <a:ext cx="12057017" cy="67534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47257" y="1674674"/>
            <a:ext cx="182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goes to a school and gets bullied and she is very shy and care what people say about her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14108" y="104502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almost gets raped and that changed her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2137" y="1482634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doesn’t care about what people think about her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2137" y="3157358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is ok and don’t care what anybody says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046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school, at home, on the streets. Time period is the past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5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main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is shy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Influences: the teacher</a:t>
            </a:r>
          </a:p>
        </p:txBody>
      </p:sp>
    </p:spTree>
    <p:extLst>
      <p:ext uri="{BB962C8B-B14F-4D97-AF65-F5344CB8AC3E}">
        <p14:creationId xmlns:p14="http://schemas.microsoft.com/office/powerpoint/2010/main" val="24955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conflict is that Maleeka is getting bullied by her skin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6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bully </a:t>
            </a:r>
            <a:r>
              <a:rPr lang="en-US" dirty="0"/>
              <a:t>o</a:t>
            </a:r>
            <a:r>
              <a:rPr lang="en-US" dirty="0" smtClean="0"/>
              <a:t>ther kids because Maleeka got bullied because of her skin color and she was depressed in the beginning of the 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out for strangers because Maleeka was about to get raped by two strangers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34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judge a book </a:t>
            </a:r>
            <a:r>
              <a:rPr lang="en-US" smtClean="0"/>
              <a:t>by its cover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1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287</Words>
  <Application>Microsoft Office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The skin im in</vt:lpstr>
      <vt:lpstr>summery</vt:lpstr>
      <vt:lpstr>PowerPoint Presentation</vt:lpstr>
      <vt:lpstr>setting</vt:lpstr>
      <vt:lpstr>About main character</vt:lpstr>
      <vt:lpstr>Main conflict</vt:lpstr>
      <vt:lpstr>Theme#1</vt:lpstr>
      <vt:lpstr>Theme#2</vt:lpstr>
      <vt:lpstr>Theme #3</vt:lpstr>
      <vt:lpstr>comparison</vt:lpstr>
      <vt:lpstr>Most impactful signpost</vt:lpstr>
      <vt:lpstr>conclusion</vt:lpstr>
    </vt:vector>
  </TitlesOfParts>
  <Company>Fort Wayne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skin im in</dc:title>
  <dc:creator>Johnson,David</dc:creator>
  <cp:lastModifiedBy>Johnson,David</cp:lastModifiedBy>
  <cp:revision>14</cp:revision>
  <dcterms:created xsi:type="dcterms:W3CDTF">2017-10-18T17:09:01Z</dcterms:created>
  <dcterms:modified xsi:type="dcterms:W3CDTF">2017-10-27T16:48:22Z</dcterms:modified>
</cp:coreProperties>
</file>